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414" r:id="rId3"/>
    <p:sldId id="257" r:id="rId4"/>
    <p:sldId id="420" r:id="rId5"/>
    <p:sldId id="412" r:id="rId6"/>
    <p:sldId id="415" r:id="rId7"/>
    <p:sldId id="424" r:id="rId8"/>
    <p:sldId id="418" r:id="rId9"/>
    <p:sldId id="410" r:id="rId10"/>
    <p:sldId id="262" r:id="rId11"/>
    <p:sldId id="411" r:id="rId12"/>
    <p:sldId id="426" r:id="rId13"/>
    <p:sldId id="413" r:id="rId14"/>
    <p:sldId id="263" r:id="rId15"/>
    <p:sldId id="264" r:id="rId16"/>
    <p:sldId id="259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榕蔚" initials="榕蔚" lastIdx="1" clrIdx="0">
    <p:extLst>
      <p:ext uri="{19B8F6BF-5375-455C-9EA6-DF929625EA0E}">
        <p15:presenceInfo xmlns:p15="http://schemas.microsoft.com/office/powerpoint/2012/main" userId="6c9fe5693895f8c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9511"/>
    <a:srgbClr val="697713"/>
    <a:srgbClr val="C0910C"/>
    <a:srgbClr val="9EB4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4T20:31:50.521" idx="1">
    <p:pos x="7680" y="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e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17D0DE-3A32-4573-AE89-317AB57EB6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174CEAF-7C50-4BC8-B4AF-12D3C94EAB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E2344D-906D-49D2-96A3-53471F8A7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6336D9-AE05-4932-9883-F63DCFD1F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17F26F-536F-472B-B2C7-CB273BD57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5138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A06CB4-EF43-4C4D-9A0A-20EFE916A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A5654E5-5928-4D90-8CA6-E3DC864C0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AF13ED-0C55-4FF2-AA79-B5A501F91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2904816-DB6F-4E9A-A7C6-6E7DD4C40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F173355-4BE0-47FD-A7ED-2B9882B55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5965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971EC07-563F-4FB3-9D73-F38A66E80B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0F57295-0D2D-4006-99D3-1007F00C31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03FB74-9F8F-4110-8CC6-8FFCC4BAD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4033A4-0110-4B03-8A6A-D872B39AA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F0989F-EB46-472D-AEE9-A5D0823F8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6421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BA4116-6F10-4519-8A91-A9DA5CA57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0385F83-5613-4DFC-BD68-357070ED8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26CAE37-67A0-448F-866E-2ADCEA43D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9C8944-C99C-4B3B-90EA-33CFE8C89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34504C-B429-40E7-A3FB-88642C93E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3271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7AAF60-C3CE-4E6F-9D5E-D5E1488DA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2859789-70F1-4DE5-95D4-186F8E2D0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8E0C09C-C860-46F5-B3BF-F0A1DBA5A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EADE333-26A5-4C5B-9D1B-ADC1ABE59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81AC635-C250-45FA-94DF-85B6CDC36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8033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22B7A8-C729-4625-A8BE-EE6E25A98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5014469-232E-4F0A-9D3D-0CD88A54E4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5CAFA56-E5D8-4952-A078-51E1BA970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D286102-88D1-4551-9D1D-7F00B4B05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2DA89DA-B01C-4165-8E1C-B2E006A5B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312ACBC-1593-4D0D-92EF-C402FB0BC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8486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30D4A2-0B34-4F1F-A24D-128C275CB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A28C783-46AB-49D7-82C9-3674DCD71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1594600-8955-46F6-8837-AE79969E7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BFC5D9B-424C-406F-8E8B-7FCC9B23EE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F39F81E-8A89-4EC6-AB4E-DA405189EE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101C2C1-7BF9-4D9B-BB12-391989626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796A3BD-A827-4E9E-A1F0-7CCC9222D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C011D78-B026-4927-BE9B-95F06CDC3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112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A9475F-E3A7-4ECF-BCBD-C6AA39D5E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481BCC2-A408-4188-A482-E7EEAECEA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27C989D-BFD7-4E63-B232-A67CD0530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DD9A7A7-15AD-4E65-BEF2-3CCFD5671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9353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EDC352B-5DF9-40CA-BAC5-2EC6EEFB8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7A492A2-C782-439B-9799-E1F5217BE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A4F7BD6-421C-4C64-8FB1-71B90BB6F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1127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8A4226-90E8-402D-8CBE-22D3EEF1F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203F3B-2BBB-44CF-BF5C-0CA1F31349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B7FC67-C3E7-4511-8A93-2E214F9F54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3F32806-117A-4AB1-BADF-6176BAC40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EFB3D7A-08A9-445C-A089-405D6918E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40E18F8-CE14-41C9-AD95-BCEED344F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7428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28A2CC-4EA5-40D0-AABF-85752EDC0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F93A6F9-3716-44A2-9DFA-E4A99A638B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31A55AB-DC79-4877-98D4-AE8FB65658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2904CE4-E918-45E7-8CA3-3B5778C3C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5F2E86C-DDCA-4F60-8EDC-1219556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A2F257B-450C-4A97-B4B4-570FCF7C2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2519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D989BD4-B6EF-4B23-8044-62DAFB6E2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C1DC7BF-E5A1-46D9-81B6-B90822093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219ADA3-21D9-4879-98C7-A474D1AE23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0B7E2-A9F4-4DF0-847B-47793F880B7A}" type="datetimeFigureOut">
              <a:rPr lang="zh-TW" altLang="en-US" smtClean="0"/>
              <a:t>2020/6/4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36A3C69-E128-4276-8160-DD24348BC9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A38429-68AA-4976-A676-923AD5E82D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76DFB-0AA9-475C-8186-00D1312A857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589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comments" Target="../comments/comment1.xml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4FB2F3E-259B-4650-B258-F09745BAA8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4C5BAC-71DF-48C0-AB51-699516D3B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  <a:noFill/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6742FA10-28D2-4023-A08B-427E93706E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BC497CE0-1368-4C66-923F-CA97C35EDC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F96D638D-D7BB-43E9-BC7A-6FBBDB507B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07DB018-8F92-42DF-A1CA-065C774E68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BB2A6006-A798-4927-B799-42A45D5B1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3F6DB3F4-548A-4D02-A6CC-D5275E6C85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2D9F4A59-DDA2-427E-802B-9056AD99C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BF086A79-DD15-4D5E-A197-9ADE0ACFD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CCB86A9C-D602-4645-AF2E-7BADDF1E9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21C6649F-C4FA-423E-A09A-1B286FAE29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F00891A4-E0CB-4F23-AD2A-4A2108753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0688C71A-541C-4CD1-9821-92958FFC0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B5F5BDE4-42C0-4408-B6A9-B35D037F1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B215F5C9-B825-47D1-8E5B-AE5BE61A4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8FDD346A-E62F-4D05-B776-13CE8F35FA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C1037E36-F1A3-4462-A9C6-C94A78146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10D539D8-C2C4-45F9-9778-440E86248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8B003199-95C6-4E08-9D5D-E53DAF421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6A2507B4-2AA4-44A1-93B1-D65EC73AF5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</p:spPr>
        </p: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7FAE9275-08F7-48F2-9BFA-3A66B02527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6257" y="871945"/>
            <a:ext cx="8238744" cy="1275573"/>
          </a:xfrm>
        </p:spPr>
        <p:txBody>
          <a:bodyPr>
            <a:normAutofit/>
          </a:bodyPr>
          <a:lstStyle/>
          <a:p>
            <a:pPr algn="l"/>
            <a:r>
              <a:rPr lang="zh-TW" altLang="en-US" sz="6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遊戲專題製作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307D6AD-92F3-4889-ABAE-1838E9587B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8153" y="4206188"/>
            <a:ext cx="4317828" cy="2043762"/>
          </a:xfrm>
        </p:spPr>
        <p:txBody>
          <a:bodyPr>
            <a:normAutofit/>
          </a:bodyPr>
          <a:lstStyle/>
          <a:p>
            <a:pPr algn="l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吳賦哲 老師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組員 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	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資工三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何謙喜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資工三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莫力濃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資工三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徐榕蔚</a:t>
            </a:r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83CB2632-0822-4E49-A707-FA1B8A4D0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35823" y="3320139"/>
            <a:ext cx="300774" cy="259288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78F42B84-E18F-41CC-9B34-52D5780C02CD}"/>
              </a:ext>
            </a:extLst>
          </p:cNvPr>
          <p:cNvSpPr txBox="1">
            <a:spLocks/>
          </p:cNvSpPr>
          <p:nvPr/>
        </p:nvSpPr>
        <p:spPr>
          <a:xfrm>
            <a:off x="6556402" y="2147518"/>
            <a:ext cx="4751559" cy="11195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塞勒姆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817117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86259528-97C7-447E-AF04-07A051FA4BB7}"/>
              </a:ext>
            </a:extLst>
          </p:cNvPr>
          <p:cNvSpPr txBox="1"/>
          <p:nvPr/>
        </p:nvSpPr>
        <p:spPr>
          <a:xfrm>
            <a:off x="6230271" y="3063575"/>
            <a:ext cx="2780379" cy="851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zh-TW" altLang="en-US" sz="48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素材</a:t>
            </a:r>
            <a:r>
              <a:rPr lang="zh-TW" altLang="en-US" sz="48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rPr>
              <a:t>蒐集</a:t>
            </a:r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6642964" y="4171950"/>
            <a:ext cx="4181475" cy="148364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b" anchorCtr="0" compatLnSpc="1">
            <a:prstTxWarp prst="textNoShape">
              <a:avLst/>
            </a:prstTxWarp>
            <a:noAutofit/>
          </a:bodyPr>
          <a:lstStyle/>
          <a:p>
            <a:pPr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</a:pPr>
            <a:r>
              <a:rPr kumimoji="1"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素材</a:t>
            </a:r>
            <a:r>
              <a:rPr kumimoji="1" lang="zh-TW" altLang="en-US" sz="24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隨機分布在地圖中，</a:t>
            </a:r>
            <a:endParaRPr kumimoji="1" lang="en-US" altLang="zh-TW" sz="2400" b="1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</a:pPr>
            <a:r>
              <a:rPr kumimoji="1" lang="zh-TW" altLang="en-US" sz="24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若受害者集</a:t>
            </a:r>
            <a:r>
              <a:rPr kumimoji="1"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齊</a:t>
            </a:r>
            <a:r>
              <a:rPr kumimoji="1" lang="zh-TW" altLang="en-US" sz="24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三個素材，</a:t>
            </a:r>
            <a:endParaRPr kumimoji="1" lang="en-US" altLang="zh-TW" sz="2400" b="1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</a:pPr>
            <a:r>
              <a:rPr kumimoji="1"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則可以前往教堂製作聖水。</a:t>
            </a:r>
            <a:endParaRPr kumimoji="1" lang="en-US" altLang="zh-TW" sz="2400" b="1" kern="12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60B21A5C-062F-46C2-8389-53D40F46A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83466"/>
            <a:ext cx="5549037" cy="6374535"/>
          </a:xfrm>
          <a:custGeom>
            <a:avLst/>
            <a:gdLst>
              <a:gd name="connsiteX0" fmla="*/ 2203019 w 5549037"/>
              <a:gd name="connsiteY0" fmla="*/ 0 h 6374535"/>
              <a:gd name="connsiteX1" fmla="*/ 5549037 w 5549037"/>
              <a:gd name="connsiteY1" fmla="*/ 3346018 h 6374535"/>
              <a:gd name="connsiteX2" fmla="*/ 3797930 w 5549037"/>
              <a:gd name="connsiteY2" fmla="*/ 6288190 h 6374535"/>
              <a:gd name="connsiteX3" fmla="*/ 3618689 w 5549037"/>
              <a:gd name="connsiteY3" fmla="*/ 6374535 h 6374535"/>
              <a:gd name="connsiteX4" fmla="*/ 779546 w 5549037"/>
              <a:gd name="connsiteY4" fmla="*/ 6374535 h 6374535"/>
              <a:gd name="connsiteX5" fmla="*/ 537516 w 5549037"/>
              <a:gd name="connsiteY5" fmla="*/ 6248727 h 6374535"/>
              <a:gd name="connsiteX6" fmla="*/ 74641 w 5549037"/>
              <a:gd name="connsiteY6" fmla="*/ 5927968 h 6374535"/>
              <a:gd name="connsiteX7" fmla="*/ 0 w 5549037"/>
              <a:gd name="connsiteY7" fmla="*/ 5860130 h 6374535"/>
              <a:gd name="connsiteX8" fmla="*/ 0 w 5549037"/>
              <a:gd name="connsiteY8" fmla="*/ 831906 h 6374535"/>
              <a:gd name="connsiteX9" fmla="*/ 74641 w 5549037"/>
              <a:gd name="connsiteY9" fmla="*/ 764068 h 6374535"/>
              <a:gd name="connsiteX10" fmla="*/ 2203019 w 5549037"/>
              <a:gd name="connsiteY10" fmla="*/ 0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9037" h="6374535">
                <a:moveTo>
                  <a:pt x="2203019" y="0"/>
                </a:moveTo>
                <a:cubicBezTo>
                  <a:pt x="4050974" y="0"/>
                  <a:pt x="5549037" y="1498063"/>
                  <a:pt x="5549037" y="3346018"/>
                </a:cubicBezTo>
                <a:cubicBezTo>
                  <a:pt x="5549037" y="4616487"/>
                  <a:pt x="4840968" y="5721578"/>
                  <a:pt x="3797930" y="6288190"/>
                </a:cubicBezTo>
                <a:lnTo>
                  <a:pt x="3618689" y="6374535"/>
                </a:lnTo>
                <a:lnTo>
                  <a:pt x="779546" y="6374535"/>
                </a:lnTo>
                <a:lnTo>
                  <a:pt x="537516" y="6248727"/>
                </a:lnTo>
                <a:cubicBezTo>
                  <a:pt x="374031" y="6154721"/>
                  <a:pt x="219238" y="6047301"/>
                  <a:pt x="74641" y="5927968"/>
                </a:cubicBezTo>
                <a:lnTo>
                  <a:pt x="0" y="5860130"/>
                </a:lnTo>
                <a:lnTo>
                  <a:pt x="0" y="831906"/>
                </a:lnTo>
                <a:lnTo>
                  <a:pt x="74641" y="764068"/>
                </a:lnTo>
                <a:cubicBezTo>
                  <a:pt x="653030" y="286739"/>
                  <a:pt x="1394539" y="0"/>
                  <a:pt x="220301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9" name="圖片 1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2" b="2210"/>
          <a:stretch/>
        </p:blipFill>
        <p:spPr bwMode="auto">
          <a:xfrm>
            <a:off x="1" y="609601"/>
            <a:ext cx="5398354" cy="6248400"/>
          </a:xfrm>
          <a:custGeom>
            <a:avLst/>
            <a:gdLst/>
            <a:ahLst/>
            <a:cxnLst/>
            <a:rect l="l" t="t" r="r" b="b"/>
            <a:pathLst>
              <a:path w="5385130" h="6210629">
                <a:moveTo>
                  <a:pt x="2203018" y="0"/>
                </a:moveTo>
                <a:cubicBezTo>
                  <a:pt x="3960450" y="0"/>
                  <a:pt x="5385130" y="1424680"/>
                  <a:pt x="5385130" y="3182112"/>
                </a:cubicBezTo>
                <a:cubicBezTo>
                  <a:pt x="5385130" y="4500186"/>
                  <a:pt x="4583748" y="5631087"/>
                  <a:pt x="3441640" y="6114158"/>
                </a:cubicBezTo>
                <a:lnTo>
                  <a:pt x="3178061" y="6210629"/>
                </a:lnTo>
                <a:lnTo>
                  <a:pt x="1233206" y="6210629"/>
                </a:lnTo>
                <a:lnTo>
                  <a:pt x="1108901" y="6171135"/>
                </a:lnTo>
                <a:cubicBezTo>
                  <a:pt x="767738" y="6046219"/>
                  <a:pt x="453928" y="5864559"/>
                  <a:pt x="178899" y="5637585"/>
                </a:cubicBezTo>
                <a:lnTo>
                  <a:pt x="0" y="5474990"/>
                </a:lnTo>
                <a:lnTo>
                  <a:pt x="0" y="889234"/>
                </a:lnTo>
                <a:lnTo>
                  <a:pt x="178899" y="726640"/>
                </a:lnTo>
                <a:cubicBezTo>
                  <a:pt x="728956" y="272693"/>
                  <a:pt x="1434142" y="0"/>
                  <a:pt x="220301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8A177BCC-4208-4795-8572-4D623BA1E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3763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5" name="圖片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7" r="-4" b="-4"/>
          <a:stretch/>
        </p:blipFill>
        <p:spPr bwMode="auto">
          <a:xfrm>
            <a:off x="5398355" y="1"/>
            <a:ext cx="4151376" cy="2349401"/>
          </a:xfrm>
          <a:custGeom>
            <a:avLst/>
            <a:gdLst/>
            <a:ahLst/>
            <a:cxnLst/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1524001" y="7776776"/>
            <a:ext cx="295465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TW" sz="1200" dirty="0">
                <a:latin typeface="Calibri" pitchFamily="34" charset="0"/>
                <a:ea typeface="新細明體" pitchFamily="18" charset="-120"/>
                <a:cs typeface="Times New Roman" pitchFamily="18" charset="0"/>
              </a:rPr>
              <a:t>			</a:t>
            </a:r>
            <a:endParaRPr kumimoji="1" lang="en-US" altLang="zh-TW" dirty="0">
              <a:latin typeface="微軟正黑體" panose="020B0604030504040204" pitchFamily="34" charset="-120"/>
              <a:ea typeface="新細明體" pitchFamily="18" charset="-120"/>
              <a:cs typeface="新細明體" pitchFamily="18" charset="-120"/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1524000" y="9062651"/>
            <a:ext cx="1107996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ts val="600"/>
              </a:spcAft>
            </a:pPr>
            <a:r>
              <a:rPr kumimoji="1" lang="en-US" altLang="zh-TW" sz="1200" dirty="0">
                <a:latin typeface="Calibri" pitchFamily="34" charset="0"/>
                <a:ea typeface="新細明體" pitchFamily="18" charset="-120"/>
                <a:cs typeface="Times New Roman" pitchFamily="18" charset="0"/>
              </a:rPr>
              <a:t>	</a:t>
            </a:r>
            <a:endParaRPr kumimoji="1" lang="en-US" altLang="zh-TW" dirty="0">
              <a:latin typeface="微軟正黑體" panose="020B0604030504040204" pitchFamily="34" charset="-120"/>
              <a:ea typeface="新細明體" pitchFamily="18" charset="-120"/>
              <a:cs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1472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5"/>
          <p:cNvPicPr>
            <a:picLocks noChangeAspect="1"/>
          </p:cNvPicPr>
          <p:nvPr/>
        </p:nvPicPr>
        <p:blipFill rotWithShape="1">
          <a:blip r:embed="rId3"/>
          <a:srcRect b="897"/>
          <a:stretch/>
        </p:blipFill>
        <p:spPr>
          <a:xfrm>
            <a:off x="7007579" y="-477"/>
            <a:ext cx="5184421" cy="311515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552"/>
          <a:stretch/>
        </p:blipFill>
        <p:spPr>
          <a:xfrm>
            <a:off x="7727580" y="3429000"/>
            <a:ext cx="4464420" cy="3429000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33CBE267-1877-479F-82F0-E4BAA5BCE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37577" cy="6858478"/>
          </a:xfrm>
          <a:custGeom>
            <a:avLst/>
            <a:gdLst>
              <a:gd name="connsiteX0" fmla="*/ 0 w 9737577"/>
              <a:gd name="connsiteY0" fmla="*/ 0 h 6858478"/>
              <a:gd name="connsiteX1" fmla="*/ 268876 w 9737577"/>
              <a:gd name="connsiteY1" fmla="*/ 0 h 6858478"/>
              <a:gd name="connsiteX2" fmla="*/ 1554480 w 9737577"/>
              <a:gd name="connsiteY2" fmla="*/ 0 h 6858478"/>
              <a:gd name="connsiteX3" fmla="*/ 5489397 w 9737577"/>
              <a:gd name="connsiteY3" fmla="*/ 0 h 6858478"/>
              <a:gd name="connsiteX4" fmla="*/ 6555625 w 9737577"/>
              <a:gd name="connsiteY4" fmla="*/ 0 h 6858478"/>
              <a:gd name="connsiteX5" fmla="*/ 6561202 w 9737577"/>
              <a:gd name="connsiteY5" fmla="*/ 0 h 6858478"/>
              <a:gd name="connsiteX6" fmla="*/ 9737577 w 9737577"/>
              <a:gd name="connsiteY6" fmla="*/ 6858478 h 6858478"/>
              <a:gd name="connsiteX7" fmla="*/ 2313022 w 9737577"/>
              <a:gd name="connsiteY7" fmla="*/ 6858478 h 6858478"/>
              <a:gd name="connsiteX8" fmla="*/ 2313282 w 9737577"/>
              <a:gd name="connsiteY8" fmla="*/ 6857916 h 6858478"/>
              <a:gd name="connsiteX9" fmla="*/ 1554480 w 9737577"/>
              <a:gd name="connsiteY9" fmla="*/ 6857916 h 6858478"/>
              <a:gd name="connsiteX10" fmla="*/ 1554480 w 9737577"/>
              <a:gd name="connsiteY10" fmla="*/ 6858000 h 6858478"/>
              <a:gd name="connsiteX11" fmla="*/ 0 w 9737577"/>
              <a:gd name="connsiteY11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737577" h="6858478">
                <a:moveTo>
                  <a:pt x="0" y="0"/>
                </a:moveTo>
                <a:lnTo>
                  <a:pt x="268876" y="0"/>
                </a:lnTo>
                <a:lnTo>
                  <a:pt x="1554480" y="0"/>
                </a:lnTo>
                <a:lnTo>
                  <a:pt x="5489397" y="0"/>
                </a:lnTo>
                <a:lnTo>
                  <a:pt x="6555625" y="0"/>
                </a:lnTo>
                <a:lnTo>
                  <a:pt x="6561202" y="0"/>
                </a:lnTo>
                <a:lnTo>
                  <a:pt x="9737577" y="6858478"/>
                </a:lnTo>
                <a:lnTo>
                  <a:pt x="2313022" y="6858478"/>
                </a:lnTo>
                <a:lnTo>
                  <a:pt x="2313282" y="6857916"/>
                </a:lnTo>
                <a:lnTo>
                  <a:pt x="1554480" y="6857916"/>
                </a:lnTo>
                <a:lnTo>
                  <a:pt x="15544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F2EA12E3-1C9E-43D7-ABCC-C16A6ED4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308951" cy="6858478"/>
          </a:xfrm>
          <a:custGeom>
            <a:avLst/>
            <a:gdLst>
              <a:gd name="connsiteX0" fmla="*/ 0 w 9308951"/>
              <a:gd name="connsiteY0" fmla="*/ 0 h 6858478"/>
              <a:gd name="connsiteX1" fmla="*/ 838200 w 9308951"/>
              <a:gd name="connsiteY1" fmla="*/ 0 h 6858478"/>
              <a:gd name="connsiteX2" fmla="*/ 838200 w 9308951"/>
              <a:gd name="connsiteY2" fmla="*/ 479 h 6858478"/>
              <a:gd name="connsiteX3" fmla="*/ 1230899 w 9308951"/>
              <a:gd name="connsiteY3" fmla="*/ 479 h 6858478"/>
              <a:gd name="connsiteX4" fmla="*/ 1230899 w 9308951"/>
              <a:gd name="connsiteY4" fmla="*/ 0 h 6858478"/>
              <a:gd name="connsiteX5" fmla="*/ 5060771 w 9308951"/>
              <a:gd name="connsiteY5" fmla="*/ 0 h 6858478"/>
              <a:gd name="connsiteX6" fmla="*/ 6126999 w 9308951"/>
              <a:gd name="connsiteY6" fmla="*/ 0 h 6858478"/>
              <a:gd name="connsiteX7" fmla="*/ 6132576 w 9308951"/>
              <a:gd name="connsiteY7" fmla="*/ 0 h 6858478"/>
              <a:gd name="connsiteX8" fmla="*/ 9308951 w 9308951"/>
              <a:gd name="connsiteY8" fmla="*/ 6858478 h 6858478"/>
              <a:gd name="connsiteX9" fmla="*/ 1884396 w 9308951"/>
              <a:gd name="connsiteY9" fmla="*/ 6858478 h 6858478"/>
              <a:gd name="connsiteX10" fmla="*/ 1884656 w 9308951"/>
              <a:gd name="connsiteY10" fmla="*/ 6857916 h 6858478"/>
              <a:gd name="connsiteX11" fmla="*/ 1230899 w 9308951"/>
              <a:gd name="connsiteY11" fmla="*/ 6857916 h 6858478"/>
              <a:gd name="connsiteX12" fmla="*/ 1230899 w 9308951"/>
              <a:gd name="connsiteY12" fmla="*/ 6858478 h 6858478"/>
              <a:gd name="connsiteX13" fmla="*/ 651890 w 9308951"/>
              <a:gd name="connsiteY13" fmla="*/ 6858478 h 6858478"/>
              <a:gd name="connsiteX14" fmla="*/ 651890 w 9308951"/>
              <a:gd name="connsiteY14" fmla="*/ 6858000 h 6858478"/>
              <a:gd name="connsiteX15" fmla="*/ 0 w 9308951"/>
              <a:gd name="connsiteY15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308951" h="6858478">
                <a:moveTo>
                  <a:pt x="0" y="0"/>
                </a:moveTo>
                <a:lnTo>
                  <a:pt x="838200" y="0"/>
                </a:lnTo>
                <a:lnTo>
                  <a:pt x="838200" y="479"/>
                </a:lnTo>
                <a:lnTo>
                  <a:pt x="1230899" y="479"/>
                </a:lnTo>
                <a:lnTo>
                  <a:pt x="1230899" y="0"/>
                </a:lnTo>
                <a:lnTo>
                  <a:pt x="5060771" y="0"/>
                </a:lnTo>
                <a:lnTo>
                  <a:pt x="6126999" y="0"/>
                </a:lnTo>
                <a:lnTo>
                  <a:pt x="6132576" y="0"/>
                </a:lnTo>
                <a:lnTo>
                  <a:pt x="9308951" y="6858478"/>
                </a:lnTo>
                <a:lnTo>
                  <a:pt x="1884396" y="6858478"/>
                </a:lnTo>
                <a:lnTo>
                  <a:pt x="1884656" y="6857916"/>
                </a:lnTo>
                <a:lnTo>
                  <a:pt x="1230899" y="6857916"/>
                </a:lnTo>
                <a:lnTo>
                  <a:pt x="1230899" y="6858478"/>
                </a:lnTo>
                <a:lnTo>
                  <a:pt x="651890" y="6858478"/>
                </a:lnTo>
                <a:lnTo>
                  <a:pt x="65189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04672" y="365125"/>
            <a:ext cx="5398235" cy="1325563"/>
          </a:xfrm>
        </p:spPr>
        <p:txBody>
          <a:bodyPr>
            <a:normAutofit/>
          </a:bodyPr>
          <a:lstStyle/>
          <a:p>
            <a:r>
              <a:rPr lang="zh-TW" altLang="zh-CN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教堂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04672" y="2022601"/>
            <a:ext cx="6032856" cy="41543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教堂屬於教會的勢力範圍，警官們無法接近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;</a:t>
            </a:r>
          </a:p>
          <a:p>
            <a:pPr marL="0" indent="0">
              <a:buNone/>
            </a:pP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製作完聖水的被害者們要去找出女巫，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CN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並對女巫使用聖水。</a:t>
            </a:r>
            <a:endParaRPr lang="en-US" altLang="zh-CN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CN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若攜帶聖水的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被害者</a:t>
            </a: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觸碰到女巫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CN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則女巫身上的惡魔被驅散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，被害者方</a:t>
            </a: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勝利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zh-CN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5" name="語音泡泡: 圓角矩形 34">
            <a:extLst>
              <a:ext uri="{FF2B5EF4-FFF2-40B4-BE49-F238E27FC236}">
                <a16:creationId xmlns:a16="http://schemas.microsoft.com/office/drawing/2014/main" id="{BB11A46D-28F0-4AC1-93B2-B053CBAE3EC4}"/>
              </a:ext>
            </a:extLst>
          </p:cNvPr>
          <p:cNvSpPr/>
          <p:nvPr/>
        </p:nvSpPr>
        <p:spPr>
          <a:xfrm flipH="1">
            <a:off x="4868788" y="746620"/>
            <a:ext cx="2858792" cy="780176"/>
          </a:xfrm>
          <a:prstGeom prst="wedgeRoundRectCallout">
            <a:avLst>
              <a:gd name="adj1" fmla="val -17186"/>
              <a:gd name="adj2" fmla="val -97471"/>
              <a:gd name="adj3" fmla="val 16667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6" name="图片 3" descr="5">
            <a:extLst>
              <a:ext uri="{FF2B5EF4-FFF2-40B4-BE49-F238E27FC236}">
                <a16:creationId xmlns:a16="http://schemas.microsoft.com/office/drawing/2014/main" id="{CF54AB3A-6A04-4E32-B71A-F8D84080B1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4" t="2063" r="82247" b="90649"/>
          <a:stretch/>
        </p:blipFill>
        <p:spPr>
          <a:xfrm>
            <a:off x="4949532" y="812482"/>
            <a:ext cx="2705100" cy="638176"/>
          </a:xfrm>
          <a:prstGeom prst="rect">
            <a:avLst/>
          </a:prstGeom>
        </p:spPr>
      </p:pic>
    </p:spTree>
    <p:custDataLst>
      <p:tags r:id="rId1"/>
    </p:custData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建築物, 室外, 長椅, 磚塊 的圖片&#10;&#10;自動產生的描述">
            <a:extLst>
              <a:ext uri="{FF2B5EF4-FFF2-40B4-BE49-F238E27FC236}">
                <a16:creationId xmlns:a16="http://schemas.microsoft.com/office/drawing/2014/main" id="{B6AF3A9F-78D4-4138-9C01-F5D4192548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12" r="5675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89C9DAE-4BF5-4189-9C81-1AAF88F37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處刑台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4BD849-D9D1-4CC6-9422-D799A1073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725" y="2022601"/>
            <a:ext cx="5038725" cy="41543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被帶到處刑台的受害者將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無法自由行動，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直到處刑時間之前，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其他受害者可以協助逃脫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並繼續遊戲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;</a:t>
            </a: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待處刑時間到之後，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受害者將無法繼續參與遊戲。</a:t>
            </a:r>
            <a:endParaRPr 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261279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4E54307-F1FB-4B09-AE06-03298D471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8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遊戲環境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743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14756" y="4498848"/>
            <a:ext cx="10762488" cy="12070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60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地圖製作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379845" y="610014"/>
            <a:ext cx="5212080" cy="3497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052" name="Straight Connector 134">
            <a:extLst>
              <a:ext uri="{FF2B5EF4-FFF2-40B4-BE49-F238E27FC236}">
                <a16:creationId xmlns:a16="http://schemas.microsoft.com/office/drawing/2014/main" id="{B6375111-306C-49EA-9DD1-79A2ED7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251845"/>
            <a:ext cx="0" cy="21209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DE16D2CE-72C5-45E8-B394-1D9B359992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20285" b="1"/>
          <a:stretch/>
        </p:blipFill>
        <p:spPr>
          <a:xfrm>
            <a:off x="600076" y="430368"/>
            <a:ext cx="5212080" cy="385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363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7791"/>
          <a:stretch/>
        </p:blipFill>
        <p:spPr bwMode="auto">
          <a:xfrm>
            <a:off x="320040" y="320040"/>
            <a:ext cx="11548872" cy="4462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076" name="Rectangle 70">
            <a:extLst>
              <a:ext uri="{FF2B5EF4-FFF2-40B4-BE49-F238E27FC236}">
                <a16:creationId xmlns:a16="http://schemas.microsoft.com/office/drawing/2014/main" id="{D38A241E-0395-41E5-8607-BAA2799A4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892040"/>
            <a:ext cx="11548872" cy="1645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380588" y="5093208"/>
            <a:ext cx="6973204" cy="12618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森林區</a:t>
            </a:r>
          </a:p>
        </p:txBody>
      </p:sp>
      <p:cxnSp>
        <p:nvCxnSpPr>
          <p:cNvPr id="3077" name="Straight Connector 72">
            <a:extLst>
              <a:ext uri="{FF2B5EF4-FFF2-40B4-BE49-F238E27FC236}">
                <a16:creationId xmlns:a16="http://schemas.microsoft.com/office/drawing/2014/main" id="{CE352288-84AD-4CA8-BCD5-76C29D34E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64106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9214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765F4110-C0FC-4D61-ACD2-A7C950EAE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021821" y="3812954"/>
            <a:ext cx="6465287" cy="15160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4800" b="1" kern="120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村莊</a:t>
            </a:r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CC94CBDB-A76C-499E-95AB-C0A049E31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26" r="23909"/>
          <a:stretch/>
        </p:blipFill>
        <p:spPr bwMode="auto">
          <a:xfrm>
            <a:off x="317635" y="321733"/>
            <a:ext cx="4160452" cy="621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9879"/>
          <a:stretch/>
        </p:blipFill>
        <p:spPr bwMode="auto">
          <a:xfrm>
            <a:off x="4654296" y="299363"/>
            <a:ext cx="7217085" cy="3008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6311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8E89D5E-1885-4160-AC77-CC471DD1D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323391F-1D7F-4FB0-9244-AC467D329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7" y="712269"/>
            <a:ext cx="3370998" cy="5502264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開發軟體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C15C128-8E68-44BD-BF94-FBA9CA4B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304" y="2395983"/>
            <a:ext cx="0" cy="2228850"/>
          </a:xfrm>
          <a:prstGeom prst="line">
            <a:avLst/>
          </a:prstGeom>
          <a:ln w="19050">
            <a:solidFill>
              <a:schemeClr val="tx1">
                <a:alpha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4" name="圖片 43" descr="一張含有 畫畫 的圖片&#10;&#10;自動產生的描述">
            <a:extLst>
              <a:ext uri="{FF2B5EF4-FFF2-40B4-BE49-F238E27FC236}">
                <a16:creationId xmlns:a16="http://schemas.microsoft.com/office/drawing/2014/main" id="{942E275C-AB79-4E11-A8F8-0DF33239C0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015" y="556823"/>
            <a:ext cx="6578154" cy="1670449"/>
          </a:xfrm>
          <a:prstGeom prst="rect">
            <a:avLst/>
          </a:prstGeom>
        </p:spPr>
      </p:pic>
      <p:pic>
        <p:nvPicPr>
          <p:cNvPr id="50" name="圖片 49" descr="一張含有 畫畫 的圖片&#10;&#10;自動產生的描述">
            <a:extLst>
              <a:ext uri="{FF2B5EF4-FFF2-40B4-BE49-F238E27FC236}">
                <a16:creationId xmlns:a16="http://schemas.microsoft.com/office/drawing/2014/main" id="{E0B7426B-315D-43DD-8D4D-AA17173A0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015" y="2641652"/>
            <a:ext cx="6578154" cy="1737511"/>
          </a:xfrm>
          <a:prstGeom prst="rect">
            <a:avLst/>
          </a:prstGeom>
        </p:spPr>
      </p:pic>
      <p:pic>
        <p:nvPicPr>
          <p:cNvPr id="52" name="圖片 51" descr="一張含有 花, 畫畫 的圖片&#10;&#10;自動產生的描述">
            <a:extLst>
              <a:ext uri="{FF2B5EF4-FFF2-40B4-BE49-F238E27FC236}">
                <a16:creationId xmlns:a16="http://schemas.microsoft.com/office/drawing/2014/main" id="{88456039-2D40-42B3-8017-A7AB5C6F11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8015" y="4793543"/>
            <a:ext cx="6578154" cy="170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837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6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6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6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6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573A007-33FC-4CF7-8329-FD7162184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8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故事背景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8867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21898E-86C0-4C8A-A76C-DF33E844C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542" y="0"/>
            <a:ext cx="10432916" cy="6858000"/>
          </a:xfrm>
          <a:custGeom>
            <a:avLst/>
            <a:gdLst>
              <a:gd name="connsiteX0" fmla="*/ 1287962 w 10432916"/>
              <a:gd name="connsiteY0" fmla="*/ 0 h 6858000"/>
              <a:gd name="connsiteX1" fmla="*/ 9144956 w 10432916"/>
              <a:gd name="connsiteY1" fmla="*/ 0 h 6858000"/>
              <a:gd name="connsiteX2" fmla="*/ 9241731 w 10432916"/>
              <a:gd name="connsiteY2" fmla="*/ 111692 h 6858000"/>
              <a:gd name="connsiteX3" fmla="*/ 10432916 w 10432916"/>
              <a:gd name="connsiteY3" fmla="*/ 3429001 h 6858000"/>
              <a:gd name="connsiteX4" fmla="*/ 9241730 w 10432916"/>
              <a:gd name="connsiteY4" fmla="*/ 6746310 h 6858000"/>
              <a:gd name="connsiteX5" fmla="*/ 9144957 w 10432916"/>
              <a:gd name="connsiteY5" fmla="*/ 6858000 h 6858000"/>
              <a:gd name="connsiteX6" fmla="*/ 1287959 w 10432916"/>
              <a:gd name="connsiteY6" fmla="*/ 6858000 h 6858000"/>
              <a:gd name="connsiteX7" fmla="*/ 1191186 w 10432916"/>
              <a:gd name="connsiteY7" fmla="*/ 6746310 h 6858000"/>
              <a:gd name="connsiteX8" fmla="*/ 0 w 10432916"/>
              <a:gd name="connsiteY8" fmla="*/ 3429001 h 6858000"/>
              <a:gd name="connsiteX9" fmla="*/ 1191186 w 10432916"/>
              <a:gd name="connsiteY9" fmla="*/ 1116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432916" h="6858000">
                <a:moveTo>
                  <a:pt x="1287962" y="0"/>
                </a:moveTo>
                <a:lnTo>
                  <a:pt x="9144956" y="0"/>
                </a:lnTo>
                <a:lnTo>
                  <a:pt x="9241731" y="111692"/>
                </a:lnTo>
                <a:cubicBezTo>
                  <a:pt x="9985889" y="1013175"/>
                  <a:pt x="10432916" y="2168897"/>
                  <a:pt x="10432916" y="3429001"/>
                </a:cubicBezTo>
                <a:cubicBezTo>
                  <a:pt x="10432916" y="4689105"/>
                  <a:pt x="9985889" y="5844827"/>
                  <a:pt x="9241730" y="6746310"/>
                </a:cubicBezTo>
                <a:lnTo>
                  <a:pt x="9144957" y="6858000"/>
                </a:lnTo>
                <a:lnTo>
                  <a:pt x="1287959" y="6858000"/>
                </a:lnTo>
                <a:lnTo>
                  <a:pt x="1191186" y="6746310"/>
                </a:lnTo>
                <a:cubicBezTo>
                  <a:pt x="447027" y="5844827"/>
                  <a:pt x="0" y="4689105"/>
                  <a:pt x="0" y="3429001"/>
                </a:cubicBezTo>
                <a:cubicBezTo>
                  <a:pt x="0" y="2168897"/>
                  <a:pt x="447027" y="1013175"/>
                  <a:pt x="1191186" y="11169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C8F04BD-D093-45D0-B54C-50FDB308B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4942" y="0"/>
            <a:ext cx="9922116" cy="6858000"/>
          </a:xfrm>
          <a:custGeom>
            <a:avLst/>
            <a:gdLst>
              <a:gd name="connsiteX0" fmla="*/ 1378575 w 9922116"/>
              <a:gd name="connsiteY0" fmla="*/ 0 h 6858000"/>
              <a:gd name="connsiteX1" fmla="*/ 8543542 w 9922116"/>
              <a:gd name="connsiteY1" fmla="*/ 0 h 6858000"/>
              <a:gd name="connsiteX2" fmla="*/ 8633323 w 9922116"/>
              <a:gd name="connsiteY2" fmla="*/ 94145 h 6858000"/>
              <a:gd name="connsiteX3" fmla="*/ 9922116 w 9922116"/>
              <a:gd name="connsiteY3" fmla="*/ 3429001 h 6858000"/>
              <a:gd name="connsiteX4" fmla="*/ 8633323 w 9922116"/>
              <a:gd name="connsiteY4" fmla="*/ 6763858 h 6858000"/>
              <a:gd name="connsiteX5" fmla="*/ 8543544 w 9922116"/>
              <a:gd name="connsiteY5" fmla="*/ 6858000 h 6858000"/>
              <a:gd name="connsiteX6" fmla="*/ 1378573 w 9922116"/>
              <a:gd name="connsiteY6" fmla="*/ 6858000 h 6858000"/>
              <a:gd name="connsiteX7" fmla="*/ 1288793 w 9922116"/>
              <a:gd name="connsiteY7" fmla="*/ 6763858 h 6858000"/>
              <a:gd name="connsiteX8" fmla="*/ 0 w 9922116"/>
              <a:gd name="connsiteY8" fmla="*/ 3429001 h 6858000"/>
              <a:gd name="connsiteX9" fmla="*/ 1288793 w 9922116"/>
              <a:gd name="connsiteY9" fmla="*/ 941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22116" h="6858000">
                <a:moveTo>
                  <a:pt x="1378575" y="0"/>
                </a:moveTo>
                <a:lnTo>
                  <a:pt x="8543542" y="0"/>
                </a:lnTo>
                <a:lnTo>
                  <a:pt x="8633323" y="94145"/>
                </a:lnTo>
                <a:cubicBezTo>
                  <a:pt x="9434072" y="974941"/>
                  <a:pt x="9922116" y="2144991"/>
                  <a:pt x="9922116" y="3429001"/>
                </a:cubicBezTo>
                <a:cubicBezTo>
                  <a:pt x="9922116" y="4713011"/>
                  <a:pt x="9434072" y="5883061"/>
                  <a:pt x="8633323" y="6763858"/>
                </a:cubicBezTo>
                <a:lnTo>
                  <a:pt x="8543544" y="6858000"/>
                </a:lnTo>
                <a:lnTo>
                  <a:pt x="1378573" y="6858000"/>
                </a:lnTo>
                <a:lnTo>
                  <a:pt x="1288793" y="6763858"/>
                </a:lnTo>
                <a:cubicBezTo>
                  <a:pt x="488044" y="5883061"/>
                  <a:pt x="0" y="4713011"/>
                  <a:pt x="0" y="3429001"/>
                </a:cubicBezTo>
                <a:cubicBezTo>
                  <a:pt x="0" y="2144991"/>
                  <a:pt x="488044" y="974941"/>
                  <a:pt x="1288793" y="94145"/>
                </a:cubicBez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5578683-ED37-4421-95E1-5021CFBC5689}"/>
              </a:ext>
            </a:extLst>
          </p:cNvPr>
          <p:cNvSpPr txBox="1"/>
          <p:nvPr/>
        </p:nvSpPr>
        <p:spPr>
          <a:xfrm>
            <a:off x="2165569" y="1554480"/>
            <a:ext cx="78608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飽受塞勒姆居民們欺凌的艾比蓋兒，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在某天吃下了惡魔的麵包，並因此成為了女巫。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獲得魔力的艾比蓋兒在惡魔的蠱惑之下陷入瘋狂，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決定向整個塞勒姆鎮復仇，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並打算拉攏平時對她很好的約翰、蒂圖芭和愛麗絲。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9BE748DE-343D-4BF5-B77D-2CE4DF54D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5569" y="1554480"/>
            <a:ext cx="7860863" cy="5090160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雙親死於戰亂的艾比蓋兒由叔叔撫養，在塞勒姆鎮長大。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然而鎮上的居民都不待見這位失去父母的女孩，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甚至連叔叔一家人都認為艾比蓋兒是個累贅，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只有鄰居的男主人約翰、女奴蒂圖芭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以及大戶人家的女兒愛麗絲願意善待艾比蓋兒。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3A4AFAA-E43F-4CE5-A402-2E1C2B2FC4A6}"/>
              </a:ext>
            </a:extLst>
          </p:cNvPr>
          <p:cNvSpPr txBox="1"/>
          <p:nvPr/>
        </p:nvSpPr>
        <p:spPr>
          <a:xfrm>
            <a:off x="2180762" y="612844"/>
            <a:ext cx="810106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不料得知了計畫的三人不但沒有支持她，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反而試圖阻撓艾比蓋兒的行動。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覺得受到背叛的艾比蓋兒決定去找警官，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並誣陷三人是巫師，正在秘密準備著黑魔法，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三人因此受到通緝。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在躲避追捕之餘，三人仍決定要解救艾比蓋兒，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製作聖水驅除艾比蓋兒身上的惡魔，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一場友誼與復仇交錯的鬥爭便就此展開。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05426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allAtOnce"/>
      <p:bldP spid="12" grpId="0" build="p"/>
      <p:bldP spid="12" grpI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8A47194-4C62-44E6-99FF-98081FAAE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8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遊戲規則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8174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B181E26-89C4-4A14-92DE-0F4C4B0E9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42402E1-B9D8-424B-837F-6E4AA2E0F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23805"/>
            <a:ext cx="7800441" cy="5696020"/>
          </a:xfrm>
          <a:custGeom>
            <a:avLst/>
            <a:gdLst>
              <a:gd name="connsiteX0" fmla="*/ 0 w 7800441"/>
              <a:gd name="connsiteY0" fmla="*/ 0 h 5696020"/>
              <a:gd name="connsiteX1" fmla="*/ 7800441 w 7800441"/>
              <a:gd name="connsiteY1" fmla="*/ 0 h 5696020"/>
              <a:gd name="connsiteX2" fmla="*/ 5037161 w 7800441"/>
              <a:gd name="connsiteY2" fmla="*/ 5696020 h 5696020"/>
              <a:gd name="connsiteX3" fmla="*/ 0 w 7800441"/>
              <a:gd name="connsiteY3" fmla="*/ 5696020 h 5696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00441" h="5696020">
                <a:moveTo>
                  <a:pt x="0" y="0"/>
                </a:moveTo>
                <a:lnTo>
                  <a:pt x="7800441" y="0"/>
                </a:lnTo>
                <a:lnTo>
                  <a:pt x="5037161" y="5696020"/>
                </a:lnTo>
                <a:lnTo>
                  <a:pt x="0" y="569602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7596E1E-E5FB-4400-BB20-2F5620B11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0"/>
            <a:ext cx="5111496" cy="1097280"/>
          </a:xfrm>
        </p:spPr>
        <p:txBody>
          <a:bodyPr>
            <a:normAutofit/>
          </a:bodyPr>
          <a:lstStyle/>
          <a:p>
            <a:r>
              <a:rPr lang="zh-TW" altLang="en-US" b="1">
                <a:solidFill>
                  <a:srgbClr val="FFFFF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女巫的勝利方式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C6721A-3A2C-4B9D-B566-4D0D3C02C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1720"/>
            <a:ext cx="4379976" cy="3547872"/>
          </a:xfrm>
        </p:spPr>
        <p:txBody>
          <a:bodyPr anchor="t">
            <a:normAutofit/>
          </a:bodyPr>
          <a:lstStyle/>
          <a:p>
            <a:r>
              <a:rPr lang="zh-TW" altLang="en-US" sz="2400" b="1" dirty="0">
                <a:solidFill>
                  <a:srgbClr val="FFFFF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解鎖五個魔法陣</a:t>
            </a:r>
            <a:endParaRPr lang="en-US" altLang="zh-TW" sz="2400" b="1" dirty="0">
              <a:solidFill>
                <a:srgbClr val="FFFFFE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srgbClr val="FFFFFE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受害者全部被警官抓到</a:t>
            </a:r>
          </a:p>
        </p:txBody>
      </p:sp>
      <p:sp>
        <p:nvSpPr>
          <p:cNvPr id="24" name="內容版面配置區 2">
            <a:extLst>
              <a:ext uri="{FF2B5EF4-FFF2-40B4-BE49-F238E27FC236}">
                <a16:creationId xmlns:a16="http://schemas.microsoft.com/office/drawing/2014/main" id="{2D7C0398-2EA8-456D-9B21-F6469FDBE3D6}"/>
              </a:ext>
            </a:extLst>
          </p:cNvPr>
          <p:cNvSpPr txBox="1">
            <a:spLocks/>
          </p:cNvSpPr>
          <p:nvPr/>
        </p:nvSpPr>
        <p:spPr>
          <a:xfrm>
            <a:off x="6256935" y="4871373"/>
            <a:ext cx="5669280" cy="11652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找出三個線索，製作聖水並對女巫使用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女巫在使用魔法時被警官發現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標題 1">
            <a:extLst>
              <a:ext uri="{FF2B5EF4-FFF2-40B4-BE49-F238E27FC236}">
                <a16:creationId xmlns:a16="http://schemas.microsoft.com/office/drawing/2014/main" id="{7B2EC845-73B4-4D4D-A77F-CAA4980FB6D1}"/>
              </a:ext>
            </a:extLst>
          </p:cNvPr>
          <p:cNvSpPr txBox="1">
            <a:spLocks/>
          </p:cNvSpPr>
          <p:nvPr/>
        </p:nvSpPr>
        <p:spPr>
          <a:xfrm>
            <a:off x="6790977" y="3440745"/>
            <a:ext cx="5669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受害者的勝利方式</a:t>
            </a:r>
          </a:p>
        </p:txBody>
      </p:sp>
    </p:spTree>
    <p:extLst>
      <p:ext uri="{BB962C8B-B14F-4D97-AF65-F5344CB8AC3E}">
        <p14:creationId xmlns:p14="http://schemas.microsoft.com/office/powerpoint/2010/main" val="3849852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8A47194-4C62-44E6-99FF-98081FAAE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84003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58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遊戲物件</a:t>
            </a:r>
            <a:r>
              <a:rPr lang="en-US" altLang="zh-TW" sz="58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5800" b="1" kern="12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功能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73908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40B2CCE-3D5D-4EC5-8250-322AD5D80D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94" t="12844" r="17910" b="2932"/>
          <a:stretch/>
        </p:blipFill>
        <p:spPr>
          <a:xfrm>
            <a:off x="5182104" y="0"/>
            <a:ext cx="7009896" cy="6858000"/>
          </a:xfrm>
          <a:custGeom>
            <a:avLst/>
            <a:gdLst/>
            <a:ahLst/>
            <a:cxnLst/>
            <a:rect l="l" t="t" r="r" b="b"/>
            <a:pathLst>
              <a:path w="7009896" h="6858000">
                <a:moveTo>
                  <a:pt x="0" y="0"/>
                </a:moveTo>
                <a:lnTo>
                  <a:pt x="7009896" y="0"/>
                </a:lnTo>
                <a:lnTo>
                  <a:pt x="7009896" y="6858000"/>
                </a:lnTo>
                <a:lnTo>
                  <a:pt x="21616" y="6858000"/>
                </a:lnTo>
                <a:lnTo>
                  <a:pt x="129867" y="6647018"/>
                </a:lnTo>
                <a:cubicBezTo>
                  <a:pt x="1043295" y="4758249"/>
                  <a:pt x="1332296" y="2559611"/>
                  <a:pt x="814641" y="380651"/>
                </a:cubicBezTo>
                <a:lnTo>
                  <a:pt x="714685" y="1"/>
                </a:lnTo>
                <a:lnTo>
                  <a:pt x="0" y="1"/>
                </a:lnTo>
                <a:close/>
              </a:path>
            </a:pathLst>
          </a:cu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FDF4720-5445-47BE-89FE-E40D1AE6F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480073" cy="6858002"/>
          </a:xfrm>
          <a:custGeom>
            <a:avLst/>
            <a:gdLst>
              <a:gd name="connsiteX0" fmla="*/ 6130244 w 6480073"/>
              <a:gd name="connsiteY0" fmla="*/ 0 h 6858002"/>
              <a:gd name="connsiteX1" fmla="*/ 6212951 w 6480073"/>
              <a:gd name="connsiteY1" fmla="*/ 314584 h 6858002"/>
              <a:gd name="connsiteX2" fmla="*/ 5540779 w 6480073"/>
              <a:gd name="connsiteY2" fmla="*/ 6756649 h 6858002"/>
              <a:gd name="connsiteX3" fmla="*/ 5489971 w 6480073"/>
              <a:gd name="connsiteY3" fmla="*/ 6858002 h 6858002"/>
              <a:gd name="connsiteX4" fmla="*/ 0 w 6480073"/>
              <a:gd name="connsiteY4" fmla="*/ 6858002 h 6858002"/>
              <a:gd name="connsiteX5" fmla="*/ 0 w 6480073"/>
              <a:gd name="connsiteY5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0073" h="6858002">
                <a:moveTo>
                  <a:pt x="6130244" y="0"/>
                </a:moveTo>
                <a:lnTo>
                  <a:pt x="6212951" y="314584"/>
                </a:lnTo>
                <a:cubicBezTo>
                  <a:pt x="6745828" y="2551616"/>
                  <a:pt x="6460994" y="4808873"/>
                  <a:pt x="5540779" y="6756649"/>
                </a:cubicBezTo>
                <a:lnTo>
                  <a:pt x="5489971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 useBgFill="1">
        <p:nvSpPr>
          <p:cNvPr id="23" name="Freeform: Shape 22">
            <a:extLst>
              <a:ext uri="{FF2B5EF4-FFF2-40B4-BE49-F238E27FC236}">
                <a16:creationId xmlns:a16="http://schemas.microsoft.com/office/drawing/2014/main" id="{AC8710B4-A815-4082-9E4F-F13A00070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9216" cy="6858001"/>
          </a:xfrm>
          <a:custGeom>
            <a:avLst/>
            <a:gdLst>
              <a:gd name="connsiteX0" fmla="*/ 0 w 6249216"/>
              <a:gd name="connsiteY0" fmla="*/ 0 h 6858001"/>
              <a:gd name="connsiteX1" fmla="*/ 5893742 w 6249216"/>
              <a:gd name="connsiteY1" fmla="*/ 1 h 6858001"/>
              <a:gd name="connsiteX2" fmla="*/ 5993697 w 6249216"/>
              <a:gd name="connsiteY2" fmla="*/ 380651 h 6858001"/>
              <a:gd name="connsiteX3" fmla="*/ 5308924 w 6249216"/>
              <a:gd name="connsiteY3" fmla="*/ 6647018 h 6858001"/>
              <a:gd name="connsiteX4" fmla="*/ 5200672 w 6249216"/>
              <a:gd name="connsiteY4" fmla="*/ 6858001 h 6858001"/>
              <a:gd name="connsiteX5" fmla="*/ 1 w 6249216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9216" h="6858001">
                <a:moveTo>
                  <a:pt x="0" y="0"/>
                </a:moveTo>
                <a:lnTo>
                  <a:pt x="5893742" y="1"/>
                </a:lnTo>
                <a:lnTo>
                  <a:pt x="5993697" y="380651"/>
                </a:lnTo>
                <a:cubicBezTo>
                  <a:pt x="6511353" y="2559611"/>
                  <a:pt x="6222352" y="4758249"/>
                  <a:pt x="5308924" y="6647018"/>
                </a:cubicBezTo>
                <a:lnTo>
                  <a:pt x="5200672" y="6858001"/>
                </a:lnTo>
                <a:lnTo>
                  <a:pt x="1" y="68580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C9A24E8-B4CE-4F45-9E33-3CBFD50C8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396289"/>
            <a:ext cx="4782458" cy="1325563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警官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A7AD8DF-C9A6-40CC-824B-E4C0FA119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871982"/>
            <a:ext cx="4782458" cy="31816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警官在地圖的各處巡邏追捕受害者，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當受害者進入警官的搜尋範圍時，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警官將開始追捕受害者，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並將受害者帶至絞刑台等待處刑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;</a:t>
            </a: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若女巫在使用魔法時被警官發現，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則女巫將自動敗北。</a:t>
            </a:r>
          </a:p>
        </p:txBody>
      </p:sp>
    </p:spTree>
    <p:extLst>
      <p:ext uri="{BB962C8B-B14F-4D97-AF65-F5344CB8AC3E}">
        <p14:creationId xmlns:p14="http://schemas.microsoft.com/office/powerpoint/2010/main" val="25862195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45026" y="534248"/>
            <a:ext cx="4888306" cy="1325563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魔法陣</a:t>
            </a:r>
            <a:endParaRPr lang="zh-TW" altLang="zh-CN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B5809B1F-0726-44C0-B0A1-7FCE2A12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2560321" y="4232366"/>
            <a:ext cx="5610120" cy="2625634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6EE9A0B-C601-4E3F-8541-29CA20DE11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" y="0"/>
            <a:ext cx="5904411" cy="4406393"/>
          </a:xfrm>
          <a:custGeom>
            <a:avLst/>
            <a:gdLst>
              <a:gd name="connsiteX0" fmla="*/ 2562355 w 6855833"/>
              <a:gd name="connsiteY0" fmla="*/ 0 h 5116428"/>
              <a:gd name="connsiteX1" fmla="*/ 6855833 w 6855833"/>
              <a:gd name="connsiteY1" fmla="*/ 4293479 h 5116428"/>
              <a:gd name="connsiteX2" fmla="*/ 6833667 w 6855833"/>
              <a:gd name="connsiteY2" fmla="*/ 4732462 h 5116428"/>
              <a:gd name="connsiteX3" fmla="*/ 6775067 w 6855833"/>
              <a:gd name="connsiteY3" fmla="*/ 5116428 h 5116428"/>
              <a:gd name="connsiteX4" fmla="*/ 0 w 6855833"/>
              <a:gd name="connsiteY4" fmla="*/ 5116428 h 5116428"/>
              <a:gd name="connsiteX5" fmla="*/ 0 w 6855833"/>
              <a:gd name="connsiteY5" fmla="*/ 854273 h 5116428"/>
              <a:gd name="connsiteX6" fmla="*/ 161831 w 6855833"/>
              <a:gd name="connsiteY6" fmla="*/ 733259 h 5116428"/>
              <a:gd name="connsiteX7" fmla="*/ 2562355 w 6855833"/>
              <a:gd name="connsiteY7" fmla="*/ 0 h 5116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5833" h="5116428">
                <a:moveTo>
                  <a:pt x="2562355" y="0"/>
                </a:moveTo>
                <a:cubicBezTo>
                  <a:pt x="4933578" y="0"/>
                  <a:pt x="6855833" y="1922255"/>
                  <a:pt x="6855833" y="4293479"/>
                </a:cubicBezTo>
                <a:cubicBezTo>
                  <a:pt x="6855833" y="4441680"/>
                  <a:pt x="6848324" y="4588128"/>
                  <a:pt x="6833667" y="4732462"/>
                </a:cubicBezTo>
                <a:lnTo>
                  <a:pt x="6775067" y="5116428"/>
                </a:lnTo>
                <a:lnTo>
                  <a:pt x="0" y="5116428"/>
                </a:lnTo>
                <a:lnTo>
                  <a:pt x="0" y="854273"/>
                </a:lnTo>
                <a:lnTo>
                  <a:pt x="161831" y="733259"/>
                </a:lnTo>
                <a:cubicBezTo>
                  <a:pt x="847074" y="270317"/>
                  <a:pt x="1673147" y="0"/>
                  <a:pt x="2562355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75" r="-2" b="-2"/>
          <a:stretch/>
        </p:blipFill>
        <p:spPr>
          <a:xfrm>
            <a:off x="1" y="10"/>
            <a:ext cx="5681097" cy="4151910"/>
          </a:xfrm>
          <a:custGeom>
            <a:avLst/>
            <a:gdLst/>
            <a:ahLst/>
            <a:cxnLst/>
            <a:rect l="l" t="t" r="r" b="b"/>
            <a:pathLst>
              <a:path w="5681097" h="4151920">
                <a:moveTo>
                  <a:pt x="0" y="0"/>
                </a:moveTo>
                <a:lnTo>
                  <a:pt x="5611423" y="0"/>
                </a:lnTo>
                <a:lnTo>
                  <a:pt x="5663241" y="339527"/>
                </a:lnTo>
                <a:cubicBezTo>
                  <a:pt x="5675049" y="455800"/>
                  <a:pt x="5681097" y="573775"/>
                  <a:pt x="5681097" y="693164"/>
                </a:cubicBezTo>
                <a:cubicBezTo>
                  <a:pt x="5681097" y="2603383"/>
                  <a:pt x="4132560" y="4151920"/>
                  <a:pt x="2222343" y="4151920"/>
                </a:cubicBezTo>
                <a:cubicBezTo>
                  <a:pt x="1386622" y="4151920"/>
                  <a:pt x="620129" y="3855520"/>
                  <a:pt x="22252" y="3362108"/>
                </a:cubicBezTo>
                <a:lnTo>
                  <a:pt x="0" y="3341884"/>
                </a:lnTo>
                <a:close/>
              </a:path>
            </a:pathLst>
          </a:cu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49142" y="2009941"/>
            <a:ext cx="4884189" cy="243886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隨機出現於地圖中</a:t>
            </a:r>
            <a:endParaRPr lang="en-US" altLang="zh-CN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每個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法陣</a:t>
            </a: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30秒吟唱解鎖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若五個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法陣</a:t>
            </a:r>
            <a:r>
              <a:rPr lang="zh-CN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均解鎖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，則女巫勝利。</a:t>
            </a:r>
            <a:endParaRPr lang="zh-CN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1" name="图片 10" descr="8"/>
          <p:cNvPicPr>
            <a:picLocks noChangeAspect="1"/>
          </p:cNvPicPr>
          <p:nvPr/>
        </p:nvPicPr>
        <p:blipFill rotWithShape="1">
          <a:blip r:embed="rId4"/>
          <a:srcRect r="-2" b="14536"/>
          <a:stretch/>
        </p:blipFill>
        <p:spPr>
          <a:xfrm>
            <a:off x="2785874" y="4448810"/>
            <a:ext cx="5148922" cy="2409190"/>
          </a:xfrm>
          <a:custGeom>
            <a:avLst/>
            <a:gdLst/>
            <a:ahLst/>
            <a:cxnLst/>
            <a:rect l="l" t="t" r="r" b="b"/>
            <a:pathLst>
              <a:path w="5148922" h="2409190">
                <a:moveTo>
                  <a:pt x="2574461" y="0"/>
                </a:moveTo>
                <a:cubicBezTo>
                  <a:pt x="3911983" y="0"/>
                  <a:pt x="5012087" y="1016507"/>
                  <a:pt x="5144375" y="2319127"/>
                </a:cubicBezTo>
                <a:lnTo>
                  <a:pt x="5148922" y="2409190"/>
                </a:lnTo>
                <a:lnTo>
                  <a:pt x="0" y="2409190"/>
                </a:lnTo>
                <a:lnTo>
                  <a:pt x="4548" y="2319127"/>
                </a:lnTo>
                <a:cubicBezTo>
                  <a:pt x="136837" y="1016507"/>
                  <a:pt x="1236939" y="0"/>
                  <a:pt x="2574461" y="0"/>
                </a:cubicBezTo>
                <a:close/>
              </a:path>
            </a:pathLst>
          </a:custGeom>
        </p:spPr>
      </p:pic>
    </p:spTree>
    <p:custDataLst>
      <p:tags r:id="rId1"/>
    </p:custData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730</TotalTime>
  <Words>527</Words>
  <Application>Microsoft Office PowerPoint</Application>
  <PresentationFormat>寬螢幕</PresentationFormat>
  <Paragraphs>88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1" baseType="lpstr">
      <vt:lpstr>微軟正黑體</vt:lpstr>
      <vt:lpstr>Arial</vt:lpstr>
      <vt:lpstr>Calibri</vt:lpstr>
      <vt:lpstr>Calibri Light</vt:lpstr>
      <vt:lpstr>Office 佈景主題</vt:lpstr>
      <vt:lpstr>遊戲專題製作</vt:lpstr>
      <vt:lpstr>開發軟體</vt:lpstr>
      <vt:lpstr>故事背景</vt:lpstr>
      <vt:lpstr>PowerPoint 簡報</vt:lpstr>
      <vt:lpstr>遊戲規則</vt:lpstr>
      <vt:lpstr>女巫的勝利方式</vt:lpstr>
      <vt:lpstr>遊戲物件&amp;功能</vt:lpstr>
      <vt:lpstr>警官</vt:lpstr>
      <vt:lpstr>魔法陣</vt:lpstr>
      <vt:lpstr>PowerPoint 簡報</vt:lpstr>
      <vt:lpstr>教堂</vt:lpstr>
      <vt:lpstr>處刑台</vt:lpstr>
      <vt:lpstr>遊戲環境</vt:lpstr>
      <vt:lpstr>地圖製作</vt:lpstr>
      <vt:lpstr>森林區</vt:lpstr>
      <vt:lpstr>村莊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遊戲專題製作</dc:title>
  <dc:creator>榕蔚</dc:creator>
  <cp:lastModifiedBy>榕蔚</cp:lastModifiedBy>
  <cp:revision>7</cp:revision>
  <dcterms:created xsi:type="dcterms:W3CDTF">2020-06-05T03:34:38Z</dcterms:created>
  <dcterms:modified xsi:type="dcterms:W3CDTF">2020-06-05T15:44:40Z</dcterms:modified>
</cp:coreProperties>
</file>